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273" r:id="rId35"/>
    <p:sldId id="270" r:id="rId36"/>
    <p:sldId id="274" r:id="rId37"/>
    <p:sldId id="275" r:id="rId38"/>
    <p:sldId id="276" r:id="rId39"/>
    <p:sldId id="278" r:id="rId40"/>
    <p:sldId id="279" r:id="rId41"/>
    <p:sldId id="280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59" d="100"/>
          <a:sy n="59" d="100"/>
        </p:scale>
        <p:origin x="33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7/16/2024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F3BF8D77-1638-59CB-D44F-9819D7C2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8" y="1158086"/>
            <a:ext cx="8512894" cy="50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2" y="1040105"/>
            <a:ext cx="6393148" cy="38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040105"/>
            <a:ext cx="3201963" cy="38233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936432"/>
            <a:ext cx="3201963" cy="2030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042" y="1387792"/>
            <a:ext cx="2739915" cy="32764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875" y="1608322"/>
            <a:ext cx="3628249" cy="274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415" y="2197045"/>
            <a:ext cx="5301169" cy="1233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674" y="1383878"/>
            <a:ext cx="3226650" cy="34151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(STBL EF)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Arbre</a:t>
            </a:r>
            <a:r>
              <a:rPr lang="en-US" dirty="0"/>
              <a:t> des </a:t>
            </a:r>
            <a:r>
              <a:rPr lang="en-US" dirty="0" err="1"/>
              <a:t>conséquences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time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dirty="0"/>
              <a:t>	- 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As a user, I want to obtain simulation reports containing information on orbital parameters, eclipse periods and transits over geographical areas.</a:t>
            </a:r>
          </a:p>
          <a:p>
            <a:r>
              <a:rPr lang="en-US" sz="1200" b="1" dirty="0"/>
              <a:t>	- 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As a user, I want to be able to integrate data from real satellites (telemetry, TLE) to compare simulations with real trajectories.</a:t>
            </a:r>
          </a:p>
          <a:p>
            <a:r>
              <a:rPr lang="en-US" sz="1200" b="1" dirty="0"/>
              <a:t>	- As a user, I want to be able to export simulation data and visualizations for use in reports or other analyses.</a:t>
            </a:r>
          </a:p>
          <a:p>
            <a:r>
              <a:rPr lang="en-US" sz="1200" b="1" dirty="0"/>
              <a:t>	- 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3484</TotalTime>
  <Words>866</Words>
  <Application>Microsoft Office PowerPoint</Application>
  <PresentationFormat>Grand écran</PresentationFormat>
  <Paragraphs>160</Paragraphs>
  <Slides>41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4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Requirements</vt:lpstr>
      <vt:lpstr>STB System</vt:lpstr>
      <vt:lpstr>STB System - Use cases</vt:lpstr>
      <vt:lpstr>STBL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STBL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</vt:lpstr>
      <vt:lpstr>Architecture  (STBL EF)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22</cp:revision>
  <dcterms:created xsi:type="dcterms:W3CDTF">2024-06-03T08:39:49Z</dcterms:created>
  <dcterms:modified xsi:type="dcterms:W3CDTF">2024-07-16T12:12:15Z</dcterms:modified>
</cp:coreProperties>
</file>